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f19c1f4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f19c1f4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cf19c1f4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cf19c1f4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cf19c1f4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cf19c1f4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cf19c1f4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cf19c1f4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cf19c1f4b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cf19c1f4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cf19c1f4b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cf19c1f4b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cf19c1f4b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cf19c1f4b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cf19c1f4b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cf19c1f4b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cf19c1f4b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cf19c1f4b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cf19c1f4b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cf19c1f4b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cf19c1f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cf19c1f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cf19c1f4b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cf19c1f4b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cf92ee98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cf92ee98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cf19c1f4b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cf19c1f4b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cf19c1f4b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cf19c1f4b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cf19c1f4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cf19c1f4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cf19c1f4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cf19c1f4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cf19c1f4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cf19c1f4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cf19c1f4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cf19c1f4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cf19c1f4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cf19c1f4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cf19c1f4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cf19c1f4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cf19c1f4b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cf19c1f4b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ipol.im/pub/art/2014/104/article.pdf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people.cs.uchicago.edu/~pff/papers/seg-ijcv.pdf" TargetMode="External"/><Relationship Id="rId4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Localization and Detection Algorithms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R-CNN Drawbacks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975" y="1017725"/>
            <a:ext cx="8560325" cy="421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R-CNN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Instead of feeding ~2000 region proposals, feed the entire image into a CNN which outputs a feature map (CNN as the region-extractor)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Pass these features into a ROI pool (since FC layer expects low-quality features)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Final loss is a softmax+bbox regressor loss (smooth L1)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Region proposals still come from an external source (like selective search) - Thats the bottleneck!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/>
              <a:t>Paper - https://arxiv.org/abs/1311.2524</a:t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2750" y="2440850"/>
            <a:ext cx="6198475" cy="25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R-CNN - The ROI Pool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00"/>
              <a:t>Courtesy:  https://www.youtube.com/watch?v=XGi-Mz3do2s</a:t>
            </a:r>
            <a:endParaRPr sz="1000"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50" y="1152475"/>
            <a:ext cx="8454950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1" y="0"/>
            <a:ext cx="912709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731"/>
            <a:ext cx="9144000" cy="5124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29" y="0"/>
            <a:ext cx="912314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Faster R-CNN</a:t>
            </a:r>
            <a:endParaRPr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 the CNN do region proposals too!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 a Region Proposal Network (RPN) after the last convolutional layer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RPN is trained to produce region proposals directly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how? Using something called “anchors” or “anchor boxes”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Anchor Boxes</a:t>
            </a:r>
            <a:endParaRPr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Think of them as fixed outlines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RPN regressor head predicts x, y, h, w, p and N class scores for each of the anchor boxes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Objects are then assigned to anchor boxes with highest IOU with their shape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Faster R-CNN uses 3 scales and 3 shapes (aspect ratios), thus 9 anchor boxes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250" y="2196200"/>
            <a:ext cx="5363477" cy="301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508"/>
            <a:ext cx="9143999" cy="5130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671"/>
            <a:ext cx="9144000" cy="5122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Deep Learning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Hand-crafted features (mostly class-agnostic) given to simple (usually linear classifiers)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Very difficult to scale and generalize to today’s problems. Also, not too accurate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Scale Invariant Feature Transform (SIFT, circa 2000)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Viola-Jones Face Detector (2001 - </a:t>
            </a:r>
            <a:r>
              <a:rPr lang="en" u="sng">
                <a:solidFill>
                  <a:schemeClr val="hlink"/>
                </a:solidFill>
                <a:hlinkClick r:id="rId3"/>
              </a:rPr>
              <a:t>www.ipol.im/pub/art/2014/104/article.pdf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Histogram of Oriented Features (HOG, 2005)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731"/>
            <a:ext cx="9144000" cy="5124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YOLO Classifier (You Only Look Once)</a:t>
            </a:r>
            <a:endParaRPr/>
          </a:p>
        </p:txBody>
      </p:sp>
      <p:sp>
        <p:nvSpPr>
          <p:cNvPr id="202" name="Google Shape;202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Divides the image into a grid 13x13 cells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of these cells predicts 5 bounding boxes, along with a confidence score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confidence score if for the bounding box, not for the class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Thus, the cells also have to output class probabilities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13x13 cells, each predicting 5 bboxes =&gt; 845 bboxes!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a threshold limit to the confidence of these bboxes to reduce number drastically (threshold of 30% works too)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YOLO v2 consists of alternating conv and maxpooling layers only!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in Practice</a:t>
            </a:r>
            <a:endParaRPr/>
          </a:p>
        </p:txBody>
      </p:sp>
      <p:sp>
        <p:nvSpPr>
          <p:cNvPr id="208" name="Google Shape;208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28775"/>
            <a:ext cx="8520600" cy="255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Deep Learning - The HOG Algorithm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Divides the image into (say, 16x16) cells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Calculates the “gradient” in each cell (direction of light -&gt; dark)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 Tri-linear interpolation to calculate the overall gradient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00"/>
              <a:t>Image credits: </a:t>
            </a:r>
            <a:r>
              <a:rPr lang="en" sz="1000"/>
              <a:t>https://www.youtube.com/watch?v=0Zib1YEE4LU&amp;t=594s</a:t>
            </a:r>
            <a:endParaRPr sz="1000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4148" y="2085375"/>
            <a:ext cx="3301150" cy="2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9" y="2030675"/>
            <a:ext cx="4146650" cy="217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Modern Ideas (Post 2012)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250" y="1001338"/>
            <a:ext cx="8569501" cy="37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Based Image Segmentation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Imagine an image as a weighted undirected graph G (V, E)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Vertices may be the pixels and the edges between neighboring pixels are weighted by a dissimilarity score (e.g., the difference in intensity, color, motion, location or some other local attribute)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Kruskal-like algorithm running in O(n log n) time for n pixels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Paper -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http://people.cs.uchicago.edu/~pff/papers/seg-ijcv.pdf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3375" y="2632525"/>
            <a:ext cx="6357249" cy="251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Selective Search Algorithm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Uses the previous algorithm and groups together closely related regions in a bottom-up fashion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Paper - </a:t>
            </a:r>
            <a:r>
              <a:rPr lang="en" sz="1400"/>
              <a:t>https://ivi.fnwi.uva.nl/isis/publications/2013/UijlingsIJCV2013/UijlingsIJCV2013.pdf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8375" y="1712775"/>
            <a:ext cx="4049557" cy="355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3575" y="2168550"/>
            <a:ext cx="5460151" cy="2400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R-CNN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Uses Selective Search to extract ~2000 features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Each of these features are “warped” (basically resized and cropped) into fixed input dimensions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Each of the features are passed into (pretrained) AlexNet, yielding a 4096 vector for each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Each of these 4096 vectors are passed into a one-vs-all SVM (trained separately for each class)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Final step includes a bounding box regularizer (for fine-tuning the boxes)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Paper - https://arxiv.org/abs/1311.2524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763" y="2502250"/>
            <a:ext cx="7482475" cy="234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R-CNN (Addition of Bbox Regressor)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00" y="1152475"/>
            <a:ext cx="4418624" cy="375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9350" y="1539075"/>
            <a:ext cx="4873824" cy="262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R-CNN Results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85175" cy="456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